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0" autoAdjust="0"/>
    <p:restoredTop sz="94624" autoAdjust="0"/>
  </p:normalViewPr>
  <p:slideViewPr>
    <p:cSldViewPr>
      <p:cViewPr>
        <p:scale>
          <a:sx n="100" d="100"/>
          <a:sy n="100" d="100"/>
        </p:scale>
        <p:origin x="-282" y="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2CDE23-49CC-468C-9F13-47D78FD13B76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C6FD1C-9DE8-4D0A-AE34-782483978B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воспитатели: Мацковская И.В.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                            Чернявская Л.Н.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«Свободная игра»</a:t>
            </a:r>
          </a:p>
          <a:p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 3 подготовительной группы «Муравьишки» </a:t>
            </a:r>
          </a:p>
          <a:p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МБДОУ </a:t>
            </a:r>
            <a:r>
              <a:rPr lang="ru-RU" sz="4800" dirty="0" err="1" smtClean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/с № 23 «Солнышко»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Для «</a:t>
            </a:r>
            <a:r>
              <a:rPr lang="ru-RU" dirty="0" smtClean="0">
                <a:solidFill>
                  <a:schemeClr val="accent2"/>
                </a:solidFill>
              </a:rPr>
              <a:t>Свободной игры» </a:t>
            </a:r>
            <a:r>
              <a:rPr lang="ru-RU" dirty="0" smtClean="0">
                <a:solidFill>
                  <a:schemeClr val="accent2"/>
                </a:solidFill>
              </a:rPr>
              <a:t>используется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«неоформленный материал»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(коробки</a:t>
            </a:r>
            <a:r>
              <a:rPr lang="ru-RU" dirty="0" smtClean="0">
                <a:solidFill>
                  <a:schemeClr val="accent2"/>
                </a:solidFill>
              </a:rPr>
              <a:t>, бутылки, </a:t>
            </a:r>
            <a:r>
              <a:rPr lang="ru-RU" dirty="0" smtClean="0">
                <a:solidFill>
                  <a:schemeClr val="accent2"/>
                </a:solidFill>
              </a:rPr>
              <a:t>бумага, ткань) .</a:t>
            </a:r>
            <a:endParaRPr lang="ru-RU" dirty="0"/>
          </a:p>
        </p:txBody>
      </p:sp>
      <p:pic>
        <p:nvPicPr>
          <p:cNvPr id="4" name="Содержимое 3" descr="IMG_20180914_094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708920"/>
            <a:ext cx="28083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юля\Pictures\3 подг.гр. Муравьишки  2018 - 2019г\СВОБОДНАЯ ИГРА 3 подг.гр\IMG_20180914_095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2808312" cy="34762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«изготовление игрушек»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юля\Pictures\3 подг.гр. Муравьишки  2018 - 2019г\СВОБОДНАЯ ИГРА 3 подг.гр\IMG_20180914_10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2898322" cy="386443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5123" name="Picture 3" descr="C:\Users\юля\Pictures\3 подг.гр. Муравьишки  2018 - 2019г\СВОБОДНАЯ ИГРА 3 подг.гр\IMG_20190301_105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2574286" cy="34323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5124" name="Picture 4" descr="C:\Users\юля\Pictures\3 подг.гр. Муравьишки  2018 - 2019г\СВОБОДНАЯ ИГРА 3 подг.гр\IMG_20190227_09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12776"/>
            <a:ext cx="2016224" cy="268829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5127" name="Picture 7" descr="C:\Users\юля\Pictures\3 подг.гр. Муравьишки  2018 - 2019г\творческая мастерская и Свободная игра\IMG-b11b8eb9bb99bc8f1c1e65ee6fbb94f8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2880320" cy="432048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Pictures\3 подг.гр. Муравьишки  2018 - 2019г\СВОБОДНАЯ ИГРА 3 подг.гр\IMG_20180914_095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2764432" cy="3764333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«Куклы, транспорт, бытовая техника»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" name="Picture 2" descr="C:\Users\юля\Pictures\3 подг.гр. Муравьишки  2018 - 2019г\СВОБОДНАЯ ИГРА 3 подг.гр\IMG-ea188642b4e2e38db8aee8cf7f50e3f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2483768" cy="359160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3" descr="C:\Users\юля\Pictures\3 подг.гр. Муравьишки  2018 - 2019г\СВОБОДНАЯ ИГРА 3 подг.гр\IMG_20190301_105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2808312" cy="3816424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«свободная игра» с использованием самодельных игрушек, платформ, ширм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юля\Pictures\3 подг.гр. Муравьишки  2018 - 2019г\СВОБОДНАЯ ИГРА 3 подг.гр\IMG_20190111_161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2952328" cy="393643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Содержимое 9" descr="IMG_20190111_161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2"/>
            <a:ext cx="2912318" cy="3883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юля\Pictures\3 подг.гр. Муравьишки  2018 - 2019г\СВОБОДНАЯ ИГРА 3 подг.гр\IMG_20190301_095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3240360" cy="4032448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юля\Pictures\3 подг.гр. Муравьишки  2018 - 2019г\СВОБОДНАЯ ИГРА 3 подг.гр\IMG_20190114_12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48064" y="4005064"/>
            <a:ext cx="1856742" cy="247565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Использование коробок в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«свободной игре»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C:\Users\юля\Pictures\3 подг.гр. Муравьишки  2018 - 2019г\СВОБОДНАЯ ИГРА 3 подг.гр\IMG_20190114_122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754306" cy="3672408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6147" name="Picture 3" descr="C:\Users\юля\Pictures\3 подг.гр. Муравьишки  2018 - 2019г\СВОБОДНАЯ ИГРА 3 подг.гр\IMG_20190114_120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2682298" cy="357639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150" name="Picture 6" descr="C:\Users\юля\Pictures\3 подг.гр. Муравьишки  2018 - 2019г\СВОБОДНАЯ ИГРА 3 подг.гр\IMG_20190114_122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2268252" cy="302433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Изготовление «настольных игр»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C:\Users\юля\Pictures\3 подг.гр. Муравьишки  2018 - 2019г\СВОБОДНАЯ ИГРА 3 подг.гр\IMG_20190226_10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340260" cy="312034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7172" name="Picture 4" descr="C:\Users\юля\Pictures\3 подг.гр. Муравьишки  2018 - 2019г\СВОБОДНАЯ ИГРА 3 подг.гр\IMG_20190227_073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252" y="3573016"/>
            <a:ext cx="2088232" cy="278430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7173" name="Picture 5" descr="C:\Users\юля\Pictures\3 подг.гр. Муравьишки  2018 - 2019г\СВОБОДНАЯ ИГРА 3 подг.гр\IMG_20190227_100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92896"/>
            <a:ext cx="3552394" cy="266429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«свободная игра»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детей 6–7 лет свойственна «Режиссёрская игра» и игры с правилами.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игре ребёнок проявляет все особенности воображения, использует возможность действовать от внутренней позиции (может сам придумывать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и менять правила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игры).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Условия для игры: качественное обогащение сюжета, разнообразие форм, материалов, доступность.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Роль педагога: совместная игра с ребёнком, мотивация на выполнение игровых действий. 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126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воспитатели: Мацковская И.В.                              Чернявская Л.Н.</vt:lpstr>
      <vt:lpstr>  Для «Свободной игры» используется  «неоформленный материал»  (коробки, бутылки, бумага, ткань) .</vt:lpstr>
      <vt:lpstr>«изготовление игрушек»</vt:lpstr>
      <vt:lpstr>«Куклы, транспорт, бытовая техника»</vt:lpstr>
      <vt:lpstr>«свободная игра» с использованием самодельных игрушек, платформ, ширм</vt:lpstr>
      <vt:lpstr>Использование коробок в  «свободной игре» </vt:lpstr>
      <vt:lpstr>Изготовление «настольных игр»</vt:lpstr>
      <vt:lpstr>«свободная игра»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18</cp:revision>
  <dcterms:created xsi:type="dcterms:W3CDTF">2019-03-03T13:15:22Z</dcterms:created>
  <dcterms:modified xsi:type="dcterms:W3CDTF">2019-03-03T16:41:37Z</dcterms:modified>
</cp:coreProperties>
</file>